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ACF4AF-FD33-472C-ADD7-2CD017D4121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3C8175-0DA2-4982-AF5A-88169ED98738}">
      <dgm:prSet phldrT="[Текст]"/>
      <dgm:spPr/>
      <dgm:t>
        <a:bodyPr/>
        <a:lstStyle/>
        <a:p>
          <a:r>
            <a:rPr lang="uk-UA" dirty="0" smtClean="0"/>
            <a:t>Розкриття специфіки процесів глобалізації та </a:t>
          </a:r>
          <a:r>
            <a:rPr lang="uk-UA" dirty="0" err="1" smtClean="0"/>
            <a:t>регіоналізації</a:t>
          </a:r>
          <a:r>
            <a:rPr lang="uk-UA" dirty="0" smtClean="0"/>
            <a:t> світу </a:t>
          </a:r>
          <a:endParaRPr lang="ru-RU" dirty="0"/>
        </a:p>
      </dgm:t>
    </dgm:pt>
    <dgm:pt modelId="{05217FEE-D9E8-4B4D-9419-BAFEB551E40D}" type="parTrans" cxnId="{21198C9A-B937-4CA9-AEE4-EDD28949AC85}">
      <dgm:prSet/>
      <dgm:spPr/>
      <dgm:t>
        <a:bodyPr/>
        <a:lstStyle/>
        <a:p>
          <a:endParaRPr lang="ru-RU"/>
        </a:p>
      </dgm:t>
    </dgm:pt>
    <dgm:pt modelId="{9753B085-D45B-4826-B862-0898AD22E94D}" type="sibTrans" cxnId="{21198C9A-B937-4CA9-AEE4-EDD28949AC85}">
      <dgm:prSet/>
      <dgm:spPr/>
      <dgm:t>
        <a:bodyPr/>
        <a:lstStyle/>
        <a:p>
          <a:endParaRPr lang="ru-RU"/>
        </a:p>
      </dgm:t>
    </dgm:pt>
    <dgm:pt modelId="{976F8DD5-D77C-4E83-B3F8-07BD8975C7BC}">
      <dgm:prSet phldrT="[Текст]"/>
      <dgm:spPr/>
      <dgm:t>
        <a:bodyPr/>
        <a:lstStyle/>
        <a:p>
          <a:r>
            <a:rPr lang="uk-UA" dirty="0" smtClean="0"/>
            <a:t>Усвідомлення місця України у світових політичних, економічних та культурних процесах</a:t>
          </a:r>
          <a:endParaRPr lang="ru-RU" dirty="0"/>
        </a:p>
      </dgm:t>
    </dgm:pt>
    <dgm:pt modelId="{A9787C3F-DE53-4ECE-9181-2AB84295B378}" type="parTrans" cxnId="{26027C18-9513-485B-921A-1489DA5C672C}">
      <dgm:prSet/>
      <dgm:spPr/>
      <dgm:t>
        <a:bodyPr/>
        <a:lstStyle/>
        <a:p>
          <a:endParaRPr lang="ru-RU"/>
        </a:p>
      </dgm:t>
    </dgm:pt>
    <dgm:pt modelId="{11DBEA24-34C4-470E-8BBA-9BF032D1400E}" type="sibTrans" cxnId="{26027C18-9513-485B-921A-1489DA5C672C}">
      <dgm:prSet/>
      <dgm:spPr/>
      <dgm:t>
        <a:bodyPr/>
        <a:lstStyle/>
        <a:p>
          <a:endParaRPr lang="ru-RU"/>
        </a:p>
      </dgm:t>
    </dgm:pt>
    <dgm:pt modelId="{70A600A9-2F9A-4BBB-BC8A-2032918897F1}">
      <dgm:prSet phldrT="[Текст]"/>
      <dgm:spPr/>
      <dgm:t>
        <a:bodyPr/>
        <a:lstStyle/>
        <a:p>
          <a:r>
            <a:rPr lang="uk-UA" dirty="0" smtClean="0"/>
            <a:t>Розуміння сучасного стану Європейського Союзу та перспектив його розвитку</a:t>
          </a:r>
          <a:endParaRPr lang="ru-RU" dirty="0"/>
        </a:p>
      </dgm:t>
    </dgm:pt>
    <dgm:pt modelId="{CDC24A61-06FF-4B15-AF0A-696FC830A2C4}" type="parTrans" cxnId="{3D6809A7-D86D-4118-9C7A-4CED580C54CA}">
      <dgm:prSet/>
      <dgm:spPr/>
      <dgm:t>
        <a:bodyPr/>
        <a:lstStyle/>
        <a:p>
          <a:endParaRPr lang="ru-RU"/>
        </a:p>
      </dgm:t>
    </dgm:pt>
    <dgm:pt modelId="{E2993D85-8C19-47DF-92A8-4C4F6D5B0FD6}" type="sibTrans" cxnId="{3D6809A7-D86D-4118-9C7A-4CED580C54CA}">
      <dgm:prSet/>
      <dgm:spPr/>
      <dgm:t>
        <a:bodyPr/>
        <a:lstStyle/>
        <a:p>
          <a:endParaRPr lang="ru-RU"/>
        </a:p>
      </dgm:t>
    </dgm:pt>
    <dgm:pt modelId="{7B5F3058-C63F-4BE5-9048-EE4710B0F8D2}">
      <dgm:prSet phldrT="[Текст]"/>
      <dgm:spPr/>
      <dgm:t>
        <a:bodyPr/>
        <a:lstStyle/>
        <a:p>
          <a:r>
            <a:rPr lang="uk-UA" dirty="0" err="1" smtClean="0"/>
            <a:t>Євроінтеграційна</a:t>
          </a:r>
          <a:r>
            <a:rPr lang="uk-UA" dirty="0" smtClean="0"/>
            <a:t> політика України</a:t>
          </a:r>
          <a:endParaRPr lang="ru-RU" dirty="0"/>
        </a:p>
      </dgm:t>
    </dgm:pt>
    <dgm:pt modelId="{F6850CC2-37DB-440E-A738-03DB718CB72C}" type="parTrans" cxnId="{A63BB965-20A6-45DD-811A-9F2C006019A7}">
      <dgm:prSet/>
      <dgm:spPr/>
      <dgm:t>
        <a:bodyPr/>
        <a:lstStyle/>
        <a:p>
          <a:endParaRPr lang="ru-RU"/>
        </a:p>
      </dgm:t>
    </dgm:pt>
    <dgm:pt modelId="{4FDD0D0E-A505-431D-A422-42866E8AE2BC}" type="sibTrans" cxnId="{A63BB965-20A6-45DD-811A-9F2C006019A7}">
      <dgm:prSet/>
      <dgm:spPr/>
      <dgm:t>
        <a:bodyPr/>
        <a:lstStyle/>
        <a:p>
          <a:endParaRPr lang="ru-RU"/>
        </a:p>
      </dgm:t>
    </dgm:pt>
    <dgm:pt modelId="{48664D96-ED6E-4836-9B7D-B9D4ECD3D0A6}">
      <dgm:prSet phldrT="[Текст]"/>
      <dgm:spPr/>
      <dgm:t>
        <a:bodyPr/>
        <a:lstStyle/>
        <a:p>
          <a:r>
            <a:rPr lang="uk-UA" dirty="0" smtClean="0"/>
            <a:t>Аналіз перспектив співпраці України з окремими країнами та регіонами світу</a:t>
          </a:r>
          <a:endParaRPr lang="ru-RU" dirty="0"/>
        </a:p>
      </dgm:t>
    </dgm:pt>
    <dgm:pt modelId="{9B8B273B-356D-4945-BF26-F804ABACF0E7}" type="parTrans" cxnId="{287C87F1-4ED4-4C89-B436-9ED332E04983}">
      <dgm:prSet/>
      <dgm:spPr/>
      <dgm:t>
        <a:bodyPr/>
        <a:lstStyle/>
        <a:p>
          <a:endParaRPr lang="ru-RU"/>
        </a:p>
      </dgm:t>
    </dgm:pt>
    <dgm:pt modelId="{9607CA9D-48C6-409D-AF13-89C10F72C8CB}" type="sibTrans" cxnId="{287C87F1-4ED4-4C89-B436-9ED332E04983}">
      <dgm:prSet/>
      <dgm:spPr/>
      <dgm:t>
        <a:bodyPr/>
        <a:lstStyle/>
        <a:p>
          <a:endParaRPr lang="ru-RU"/>
        </a:p>
      </dgm:t>
    </dgm:pt>
    <dgm:pt modelId="{8BCFA589-B55B-4752-BC29-4B806B182FEF}" type="pres">
      <dgm:prSet presAssocID="{ADACF4AF-FD33-472C-ADD7-2CD017D41217}" presName="diagram" presStyleCnt="0">
        <dgm:presLayoutVars>
          <dgm:dir/>
          <dgm:resizeHandles val="exact"/>
        </dgm:presLayoutVars>
      </dgm:prSet>
      <dgm:spPr/>
    </dgm:pt>
    <dgm:pt modelId="{E0BDCB07-82C4-4D6D-9534-96C95FBEDB93}" type="pres">
      <dgm:prSet presAssocID="{AF3C8175-0DA2-4982-AF5A-88169ED9873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B64F3-7DD8-4EC5-B84B-83F7FEAF860A}" type="pres">
      <dgm:prSet presAssocID="{9753B085-D45B-4826-B862-0898AD22E94D}" presName="sibTrans" presStyleCnt="0"/>
      <dgm:spPr/>
    </dgm:pt>
    <dgm:pt modelId="{C39F9947-6356-4223-8948-033349051831}" type="pres">
      <dgm:prSet presAssocID="{976F8DD5-D77C-4E83-B3F8-07BD8975C7BC}" presName="node" presStyleLbl="node1" presStyleIdx="1" presStyleCnt="5">
        <dgm:presLayoutVars>
          <dgm:bulletEnabled val="1"/>
        </dgm:presLayoutVars>
      </dgm:prSet>
      <dgm:spPr/>
    </dgm:pt>
    <dgm:pt modelId="{8B2D4C13-7005-4C34-8745-9B595597E4D8}" type="pres">
      <dgm:prSet presAssocID="{11DBEA24-34C4-470E-8BBA-9BF032D1400E}" presName="sibTrans" presStyleCnt="0"/>
      <dgm:spPr/>
    </dgm:pt>
    <dgm:pt modelId="{EE197BA5-D2F8-488E-8B99-EEA100A34E3F}" type="pres">
      <dgm:prSet presAssocID="{70A600A9-2F9A-4BBB-BC8A-2032918897F1}" presName="node" presStyleLbl="node1" presStyleIdx="2" presStyleCnt="5">
        <dgm:presLayoutVars>
          <dgm:bulletEnabled val="1"/>
        </dgm:presLayoutVars>
      </dgm:prSet>
      <dgm:spPr/>
    </dgm:pt>
    <dgm:pt modelId="{51418110-A3C9-413B-B754-8FF1E2DCF017}" type="pres">
      <dgm:prSet presAssocID="{E2993D85-8C19-47DF-92A8-4C4F6D5B0FD6}" presName="sibTrans" presStyleCnt="0"/>
      <dgm:spPr/>
    </dgm:pt>
    <dgm:pt modelId="{00A9B185-2B59-4F7C-8C7D-2ECDA324B3A7}" type="pres">
      <dgm:prSet presAssocID="{7B5F3058-C63F-4BE5-9048-EE4710B0F8D2}" presName="node" presStyleLbl="node1" presStyleIdx="3" presStyleCnt="5">
        <dgm:presLayoutVars>
          <dgm:bulletEnabled val="1"/>
        </dgm:presLayoutVars>
      </dgm:prSet>
      <dgm:spPr/>
    </dgm:pt>
    <dgm:pt modelId="{FB62606E-FF74-4B73-9CFE-D4E8F54BCB34}" type="pres">
      <dgm:prSet presAssocID="{4FDD0D0E-A505-431D-A422-42866E8AE2BC}" presName="sibTrans" presStyleCnt="0"/>
      <dgm:spPr/>
    </dgm:pt>
    <dgm:pt modelId="{1ED0A0AC-9541-4C51-9126-BFACE5D9681D}" type="pres">
      <dgm:prSet presAssocID="{48664D96-ED6E-4836-9B7D-B9D4ECD3D0A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3BB965-20A6-45DD-811A-9F2C006019A7}" srcId="{ADACF4AF-FD33-472C-ADD7-2CD017D41217}" destId="{7B5F3058-C63F-4BE5-9048-EE4710B0F8D2}" srcOrd="3" destOrd="0" parTransId="{F6850CC2-37DB-440E-A738-03DB718CB72C}" sibTransId="{4FDD0D0E-A505-431D-A422-42866E8AE2BC}"/>
    <dgm:cxn modelId="{21198C9A-B937-4CA9-AEE4-EDD28949AC85}" srcId="{ADACF4AF-FD33-472C-ADD7-2CD017D41217}" destId="{AF3C8175-0DA2-4982-AF5A-88169ED98738}" srcOrd="0" destOrd="0" parTransId="{05217FEE-D9E8-4B4D-9419-BAFEB551E40D}" sibTransId="{9753B085-D45B-4826-B862-0898AD22E94D}"/>
    <dgm:cxn modelId="{287C87F1-4ED4-4C89-B436-9ED332E04983}" srcId="{ADACF4AF-FD33-472C-ADD7-2CD017D41217}" destId="{48664D96-ED6E-4836-9B7D-B9D4ECD3D0A6}" srcOrd="4" destOrd="0" parTransId="{9B8B273B-356D-4945-BF26-F804ABACF0E7}" sibTransId="{9607CA9D-48C6-409D-AF13-89C10F72C8CB}"/>
    <dgm:cxn modelId="{26027C18-9513-485B-921A-1489DA5C672C}" srcId="{ADACF4AF-FD33-472C-ADD7-2CD017D41217}" destId="{976F8DD5-D77C-4E83-B3F8-07BD8975C7BC}" srcOrd="1" destOrd="0" parTransId="{A9787C3F-DE53-4ECE-9181-2AB84295B378}" sibTransId="{11DBEA24-34C4-470E-8BBA-9BF032D1400E}"/>
    <dgm:cxn modelId="{FFD960CD-79A6-4C3B-862F-760D56A18EAC}" type="presOf" srcId="{70A600A9-2F9A-4BBB-BC8A-2032918897F1}" destId="{EE197BA5-D2F8-488E-8B99-EEA100A34E3F}" srcOrd="0" destOrd="0" presId="urn:microsoft.com/office/officeart/2005/8/layout/default"/>
    <dgm:cxn modelId="{3D6809A7-D86D-4118-9C7A-4CED580C54CA}" srcId="{ADACF4AF-FD33-472C-ADD7-2CD017D41217}" destId="{70A600A9-2F9A-4BBB-BC8A-2032918897F1}" srcOrd="2" destOrd="0" parTransId="{CDC24A61-06FF-4B15-AF0A-696FC830A2C4}" sibTransId="{E2993D85-8C19-47DF-92A8-4C4F6D5B0FD6}"/>
    <dgm:cxn modelId="{151660E6-EC7D-4B89-A739-B2C53A6BE3EC}" type="presOf" srcId="{48664D96-ED6E-4836-9B7D-B9D4ECD3D0A6}" destId="{1ED0A0AC-9541-4C51-9126-BFACE5D9681D}" srcOrd="0" destOrd="0" presId="urn:microsoft.com/office/officeart/2005/8/layout/default"/>
    <dgm:cxn modelId="{A3EAB4AB-AFD7-4AD7-B1AD-88D0B02E943E}" type="presOf" srcId="{ADACF4AF-FD33-472C-ADD7-2CD017D41217}" destId="{8BCFA589-B55B-4752-BC29-4B806B182FEF}" srcOrd="0" destOrd="0" presId="urn:microsoft.com/office/officeart/2005/8/layout/default"/>
    <dgm:cxn modelId="{47E2A694-8159-4F65-B3DB-8DC291867731}" type="presOf" srcId="{AF3C8175-0DA2-4982-AF5A-88169ED98738}" destId="{E0BDCB07-82C4-4D6D-9534-96C95FBEDB93}" srcOrd="0" destOrd="0" presId="urn:microsoft.com/office/officeart/2005/8/layout/default"/>
    <dgm:cxn modelId="{0DA04CE9-D515-44D6-ADAD-179276A04A12}" type="presOf" srcId="{976F8DD5-D77C-4E83-B3F8-07BD8975C7BC}" destId="{C39F9947-6356-4223-8948-033349051831}" srcOrd="0" destOrd="0" presId="urn:microsoft.com/office/officeart/2005/8/layout/default"/>
    <dgm:cxn modelId="{14BCA633-E82E-45AD-990E-D0CCB31B4688}" type="presOf" srcId="{7B5F3058-C63F-4BE5-9048-EE4710B0F8D2}" destId="{00A9B185-2B59-4F7C-8C7D-2ECDA324B3A7}" srcOrd="0" destOrd="0" presId="urn:microsoft.com/office/officeart/2005/8/layout/default"/>
    <dgm:cxn modelId="{222DADF8-7B98-459B-AB31-F538C8ED5BFC}" type="presParOf" srcId="{8BCFA589-B55B-4752-BC29-4B806B182FEF}" destId="{E0BDCB07-82C4-4D6D-9534-96C95FBEDB93}" srcOrd="0" destOrd="0" presId="urn:microsoft.com/office/officeart/2005/8/layout/default"/>
    <dgm:cxn modelId="{7948861D-B6F2-4524-A1F9-D515E2C13254}" type="presParOf" srcId="{8BCFA589-B55B-4752-BC29-4B806B182FEF}" destId="{C86B64F3-7DD8-4EC5-B84B-83F7FEAF860A}" srcOrd="1" destOrd="0" presId="urn:microsoft.com/office/officeart/2005/8/layout/default"/>
    <dgm:cxn modelId="{470EAEE0-B7FF-4E47-8EE3-9AD3F0E7551C}" type="presParOf" srcId="{8BCFA589-B55B-4752-BC29-4B806B182FEF}" destId="{C39F9947-6356-4223-8948-033349051831}" srcOrd="2" destOrd="0" presId="urn:microsoft.com/office/officeart/2005/8/layout/default"/>
    <dgm:cxn modelId="{D2A012D9-14B3-4C4C-8065-F97B3190A105}" type="presParOf" srcId="{8BCFA589-B55B-4752-BC29-4B806B182FEF}" destId="{8B2D4C13-7005-4C34-8745-9B595597E4D8}" srcOrd="3" destOrd="0" presId="urn:microsoft.com/office/officeart/2005/8/layout/default"/>
    <dgm:cxn modelId="{FFA3663E-80A1-4530-8EE1-832131B36C50}" type="presParOf" srcId="{8BCFA589-B55B-4752-BC29-4B806B182FEF}" destId="{EE197BA5-D2F8-488E-8B99-EEA100A34E3F}" srcOrd="4" destOrd="0" presId="urn:microsoft.com/office/officeart/2005/8/layout/default"/>
    <dgm:cxn modelId="{FC5884DE-F828-4AF3-95F7-7DCD0329ACF4}" type="presParOf" srcId="{8BCFA589-B55B-4752-BC29-4B806B182FEF}" destId="{51418110-A3C9-413B-B754-8FF1E2DCF017}" srcOrd="5" destOrd="0" presId="urn:microsoft.com/office/officeart/2005/8/layout/default"/>
    <dgm:cxn modelId="{EEDACF4F-F808-48AA-96DB-7E897D60875D}" type="presParOf" srcId="{8BCFA589-B55B-4752-BC29-4B806B182FEF}" destId="{00A9B185-2B59-4F7C-8C7D-2ECDA324B3A7}" srcOrd="6" destOrd="0" presId="urn:microsoft.com/office/officeart/2005/8/layout/default"/>
    <dgm:cxn modelId="{5D0501E7-6F64-4F03-B45A-E7762C4574B9}" type="presParOf" srcId="{8BCFA589-B55B-4752-BC29-4B806B182FEF}" destId="{FB62606E-FF74-4B73-9CFE-D4E8F54BCB34}" srcOrd="7" destOrd="0" presId="urn:microsoft.com/office/officeart/2005/8/layout/default"/>
    <dgm:cxn modelId="{2B513925-4A27-48F8-9740-6D779B4C6AEA}" type="presParOf" srcId="{8BCFA589-B55B-4752-BC29-4B806B182FEF}" destId="{1ED0A0AC-9541-4C51-9126-BFACE5D9681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D39957-CCF1-4111-8811-560B0558EAB3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E80410DD-BCF5-43F5-BC49-9E94C620E18E}">
      <dgm:prSet phldrT="[Текст]"/>
      <dgm:spPr/>
      <dgm:t>
        <a:bodyPr/>
        <a:lstStyle/>
        <a:p>
          <a:r>
            <a:rPr lang="uk-UA" dirty="0" smtClean="0"/>
            <a:t>Зовнішня політика незалежної України</a:t>
          </a:r>
          <a:endParaRPr lang="ru-RU" dirty="0"/>
        </a:p>
      </dgm:t>
    </dgm:pt>
    <dgm:pt modelId="{C5201473-9005-4561-B899-7C1309050239}" type="parTrans" cxnId="{5B6B19EA-017A-4111-BF17-CC3D2111E25A}">
      <dgm:prSet/>
      <dgm:spPr/>
      <dgm:t>
        <a:bodyPr/>
        <a:lstStyle/>
        <a:p>
          <a:endParaRPr lang="ru-RU"/>
        </a:p>
      </dgm:t>
    </dgm:pt>
    <dgm:pt modelId="{64248038-BEE3-494C-AE83-66233C08CBAD}" type="sibTrans" cxnId="{5B6B19EA-017A-4111-BF17-CC3D2111E25A}">
      <dgm:prSet/>
      <dgm:spPr/>
      <dgm:t>
        <a:bodyPr/>
        <a:lstStyle/>
        <a:p>
          <a:endParaRPr lang="ru-RU"/>
        </a:p>
      </dgm:t>
    </dgm:pt>
    <dgm:pt modelId="{D70F3003-BC78-4B8A-BB7F-ADB557F03933}">
      <dgm:prSet phldrT="[Текст]"/>
      <dgm:spPr/>
      <dgm:t>
        <a:bodyPr/>
        <a:lstStyle/>
        <a:p>
          <a:r>
            <a:rPr lang="uk-UA" dirty="0" smtClean="0"/>
            <a:t>Європейський Союз: історія та сучасний стан</a:t>
          </a:r>
          <a:endParaRPr lang="ru-RU" dirty="0"/>
        </a:p>
      </dgm:t>
    </dgm:pt>
    <dgm:pt modelId="{3BC4F1CA-7ECB-42D0-BBAD-0A094DD210C1}" type="parTrans" cxnId="{53A8BBB7-511F-4D29-BF24-0DB8CB36C6ED}">
      <dgm:prSet/>
      <dgm:spPr/>
      <dgm:t>
        <a:bodyPr/>
        <a:lstStyle/>
        <a:p>
          <a:endParaRPr lang="ru-RU"/>
        </a:p>
      </dgm:t>
    </dgm:pt>
    <dgm:pt modelId="{EC6630F6-F626-41B3-B416-2950E9E06A01}" type="sibTrans" cxnId="{53A8BBB7-511F-4D29-BF24-0DB8CB36C6ED}">
      <dgm:prSet/>
      <dgm:spPr/>
      <dgm:t>
        <a:bodyPr/>
        <a:lstStyle/>
        <a:p>
          <a:endParaRPr lang="ru-RU"/>
        </a:p>
      </dgm:t>
    </dgm:pt>
    <dgm:pt modelId="{F1B5AAC7-91C1-47CD-98D4-AF24A8BF4708}">
      <dgm:prSet phldrT="[Текст]"/>
      <dgm:spPr/>
      <dgm:t>
        <a:bodyPr/>
        <a:lstStyle/>
        <a:p>
          <a:r>
            <a:rPr lang="uk-UA" dirty="0" smtClean="0"/>
            <a:t>Європейська інтеграція України</a:t>
          </a:r>
          <a:endParaRPr lang="ru-RU" dirty="0"/>
        </a:p>
      </dgm:t>
    </dgm:pt>
    <dgm:pt modelId="{6AA8EF5C-C65B-4233-AABC-38488701051C}" type="parTrans" cxnId="{5E6523E8-1E56-4AB1-8F81-E1807A478145}">
      <dgm:prSet/>
      <dgm:spPr/>
      <dgm:t>
        <a:bodyPr/>
        <a:lstStyle/>
        <a:p>
          <a:endParaRPr lang="ru-RU"/>
        </a:p>
      </dgm:t>
    </dgm:pt>
    <dgm:pt modelId="{D7BC67B8-7B8E-4D23-88DC-42EB48C74A9F}" type="sibTrans" cxnId="{5E6523E8-1E56-4AB1-8F81-E1807A478145}">
      <dgm:prSet/>
      <dgm:spPr/>
      <dgm:t>
        <a:bodyPr/>
        <a:lstStyle/>
        <a:p>
          <a:endParaRPr lang="ru-RU"/>
        </a:p>
      </dgm:t>
    </dgm:pt>
    <dgm:pt modelId="{42DAA005-E351-4261-831E-62533978B333}" type="pres">
      <dgm:prSet presAssocID="{6BD39957-CCF1-4111-8811-560B0558EAB3}" presName="Name0" presStyleCnt="0">
        <dgm:presLayoutVars>
          <dgm:dir/>
          <dgm:resizeHandles val="exact"/>
        </dgm:presLayoutVars>
      </dgm:prSet>
      <dgm:spPr/>
    </dgm:pt>
    <dgm:pt modelId="{A06AE71F-792F-4D71-91EB-BA4DA2D379C0}" type="pres">
      <dgm:prSet presAssocID="{6BD39957-CCF1-4111-8811-560B0558EAB3}" presName="bkgdShp" presStyleLbl="alignAccFollowNode1" presStyleIdx="0" presStyleCnt="1"/>
      <dgm:spPr/>
    </dgm:pt>
    <dgm:pt modelId="{A80CAF03-7DAA-4D05-B127-0FB044D727F0}" type="pres">
      <dgm:prSet presAssocID="{6BD39957-CCF1-4111-8811-560B0558EAB3}" presName="linComp" presStyleCnt="0"/>
      <dgm:spPr/>
    </dgm:pt>
    <dgm:pt modelId="{8D6FC850-A86C-4731-AA0F-1010B1F90CBB}" type="pres">
      <dgm:prSet presAssocID="{E80410DD-BCF5-43F5-BC49-9E94C620E18E}" presName="compNode" presStyleCnt="0"/>
      <dgm:spPr/>
    </dgm:pt>
    <dgm:pt modelId="{30D44B39-C21D-4388-9558-32A987995DA9}" type="pres">
      <dgm:prSet presAssocID="{E80410DD-BCF5-43F5-BC49-9E94C620E18E}" presName="node" presStyleLbl="node1" presStyleIdx="0" presStyleCnt="3">
        <dgm:presLayoutVars>
          <dgm:bulletEnabled val="1"/>
        </dgm:presLayoutVars>
      </dgm:prSet>
      <dgm:spPr/>
    </dgm:pt>
    <dgm:pt modelId="{9F5FD267-2FCD-4BE5-A616-04C8B327C9B6}" type="pres">
      <dgm:prSet presAssocID="{E80410DD-BCF5-43F5-BC49-9E94C620E18E}" presName="invisiNode" presStyleLbl="node1" presStyleIdx="0" presStyleCnt="3"/>
      <dgm:spPr/>
    </dgm:pt>
    <dgm:pt modelId="{BBDE6B9E-8EDD-4CD1-8ABC-09E302EC0CBE}" type="pres">
      <dgm:prSet presAssocID="{E80410DD-BCF5-43F5-BC49-9E94C620E18E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C311CEB-5541-4D49-85A9-C58B3EA06CB7}" type="pres">
      <dgm:prSet presAssocID="{64248038-BEE3-494C-AE83-66233C08CBAD}" presName="sibTrans" presStyleLbl="sibTrans2D1" presStyleIdx="0" presStyleCnt="0"/>
      <dgm:spPr/>
    </dgm:pt>
    <dgm:pt modelId="{1F53C42E-91BB-4155-9951-67C4772119BB}" type="pres">
      <dgm:prSet presAssocID="{D70F3003-BC78-4B8A-BB7F-ADB557F03933}" presName="compNode" presStyleCnt="0"/>
      <dgm:spPr/>
    </dgm:pt>
    <dgm:pt modelId="{C57E6879-9405-4B7E-A441-53E260720FA1}" type="pres">
      <dgm:prSet presAssocID="{D70F3003-BC78-4B8A-BB7F-ADB557F03933}" presName="node" presStyleLbl="node1" presStyleIdx="1" presStyleCnt="3">
        <dgm:presLayoutVars>
          <dgm:bulletEnabled val="1"/>
        </dgm:presLayoutVars>
      </dgm:prSet>
      <dgm:spPr/>
    </dgm:pt>
    <dgm:pt modelId="{C12F6C11-1506-4386-A821-5E5154FC7948}" type="pres">
      <dgm:prSet presAssocID="{D70F3003-BC78-4B8A-BB7F-ADB557F03933}" presName="invisiNode" presStyleLbl="node1" presStyleIdx="1" presStyleCnt="3"/>
      <dgm:spPr/>
    </dgm:pt>
    <dgm:pt modelId="{3F07CD48-426B-46B9-8889-641CF362715E}" type="pres">
      <dgm:prSet presAssocID="{D70F3003-BC78-4B8A-BB7F-ADB557F03933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27128C7-39B9-496E-B846-80D35CA074F9}" type="pres">
      <dgm:prSet presAssocID="{EC6630F6-F626-41B3-B416-2950E9E06A01}" presName="sibTrans" presStyleLbl="sibTrans2D1" presStyleIdx="0" presStyleCnt="0"/>
      <dgm:spPr/>
    </dgm:pt>
    <dgm:pt modelId="{76238A62-C0F7-4D3D-9A77-A1296DA563E3}" type="pres">
      <dgm:prSet presAssocID="{F1B5AAC7-91C1-47CD-98D4-AF24A8BF4708}" presName="compNode" presStyleCnt="0"/>
      <dgm:spPr/>
    </dgm:pt>
    <dgm:pt modelId="{1B7F9261-75ED-4D0B-9658-0C72D23F3598}" type="pres">
      <dgm:prSet presAssocID="{F1B5AAC7-91C1-47CD-98D4-AF24A8BF4708}" presName="node" presStyleLbl="node1" presStyleIdx="2" presStyleCnt="3">
        <dgm:presLayoutVars>
          <dgm:bulletEnabled val="1"/>
        </dgm:presLayoutVars>
      </dgm:prSet>
      <dgm:spPr/>
    </dgm:pt>
    <dgm:pt modelId="{BE15A6B2-E083-4215-84F0-2D132A168B90}" type="pres">
      <dgm:prSet presAssocID="{F1B5AAC7-91C1-47CD-98D4-AF24A8BF4708}" presName="invisiNode" presStyleLbl="node1" presStyleIdx="2" presStyleCnt="3"/>
      <dgm:spPr/>
    </dgm:pt>
    <dgm:pt modelId="{F3541A22-9AD0-484D-B43C-037A1F805C24}" type="pres">
      <dgm:prSet presAssocID="{F1B5AAC7-91C1-47CD-98D4-AF24A8BF4708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70D1DFF7-9D7E-417F-8BC7-215C22D30A30}" type="presOf" srcId="{64248038-BEE3-494C-AE83-66233C08CBAD}" destId="{AC311CEB-5541-4D49-85A9-C58B3EA06CB7}" srcOrd="0" destOrd="0" presId="urn:microsoft.com/office/officeart/2005/8/layout/pList2"/>
    <dgm:cxn modelId="{5B6B19EA-017A-4111-BF17-CC3D2111E25A}" srcId="{6BD39957-CCF1-4111-8811-560B0558EAB3}" destId="{E80410DD-BCF5-43F5-BC49-9E94C620E18E}" srcOrd="0" destOrd="0" parTransId="{C5201473-9005-4561-B899-7C1309050239}" sibTransId="{64248038-BEE3-494C-AE83-66233C08CBAD}"/>
    <dgm:cxn modelId="{996242E2-8ED8-4B57-8DCF-3A72C09EB1C0}" type="presOf" srcId="{D70F3003-BC78-4B8A-BB7F-ADB557F03933}" destId="{C57E6879-9405-4B7E-A441-53E260720FA1}" srcOrd="0" destOrd="0" presId="urn:microsoft.com/office/officeart/2005/8/layout/pList2"/>
    <dgm:cxn modelId="{6F711085-E391-489B-B2D7-C4E3F3ACAFC5}" type="presOf" srcId="{F1B5AAC7-91C1-47CD-98D4-AF24A8BF4708}" destId="{1B7F9261-75ED-4D0B-9658-0C72D23F3598}" srcOrd="0" destOrd="0" presId="urn:microsoft.com/office/officeart/2005/8/layout/pList2"/>
    <dgm:cxn modelId="{53A8BBB7-511F-4D29-BF24-0DB8CB36C6ED}" srcId="{6BD39957-CCF1-4111-8811-560B0558EAB3}" destId="{D70F3003-BC78-4B8A-BB7F-ADB557F03933}" srcOrd="1" destOrd="0" parTransId="{3BC4F1CA-7ECB-42D0-BBAD-0A094DD210C1}" sibTransId="{EC6630F6-F626-41B3-B416-2950E9E06A01}"/>
    <dgm:cxn modelId="{5E6523E8-1E56-4AB1-8F81-E1807A478145}" srcId="{6BD39957-CCF1-4111-8811-560B0558EAB3}" destId="{F1B5AAC7-91C1-47CD-98D4-AF24A8BF4708}" srcOrd="2" destOrd="0" parTransId="{6AA8EF5C-C65B-4233-AABC-38488701051C}" sibTransId="{D7BC67B8-7B8E-4D23-88DC-42EB48C74A9F}"/>
    <dgm:cxn modelId="{2076E649-118D-4E49-BF61-CFC9D6EF12C6}" type="presOf" srcId="{EC6630F6-F626-41B3-B416-2950E9E06A01}" destId="{227128C7-39B9-496E-B846-80D35CA074F9}" srcOrd="0" destOrd="0" presId="urn:microsoft.com/office/officeart/2005/8/layout/pList2"/>
    <dgm:cxn modelId="{6B8905FF-D8AF-4862-9880-C640C5CE6EF4}" type="presOf" srcId="{E80410DD-BCF5-43F5-BC49-9E94C620E18E}" destId="{30D44B39-C21D-4388-9558-32A987995DA9}" srcOrd="0" destOrd="0" presId="urn:microsoft.com/office/officeart/2005/8/layout/pList2"/>
    <dgm:cxn modelId="{600BA9E4-8041-4E89-86C9-6A636ACCD16E}" type="presOf" srcId="{6BD39957-CCF1-4111-8811-560B0558EAB3}" destId="{42DAA005-E351-4261-831E-62533978B333}" srcOrd="0" destOrd="0" presId="urn:microsoft.com/office/officeart/2005/8/layout/pList2"/>
    <dgm:cxn modelId="{AB18353F-7054-4273-8233-5EB62CE788E8}" type="presParOf" srcId="{42DAA005-E351-4261-831E-62533978B333}" destId="{A06AE71F-792F-4D71-91EB-BA4DA2D379C0}" srcOrd="0" destOrd="0" presId="urn:microsoft.com/office/officeart/2005/8/layout/pList2"/>
    <dgm:cxn modelId="{65958EB5-C39F-4485-8880-0CCE21824643}" type="presParOf" srcId="{42DAA005-E351-4261-831E-62533978B333}" destId="{A80CAF03-7DAA-4D05-B127-0FB044D727F0}" srcOrd="1" destOrd="0" presId="urn:microsoft.com/office/officeart/2005/8/layout/pList2"/>
    <dgm:cxn modelId="{A8BF8138-8151-4D1F-9EDD-49B172FC33F0}" type="presParOf" srcId="{A80CAF03-7DAA-4D05-B127-0FB044D727F0}" destId="{8D6FC850-A86C-4731-AA0F-1010B1F90CBB}" srcOrd="0" destOrd="0" presId="urn:microsoft.com/office/officeart/2005/8/layout/pList2"/>
    <dgm:cxn modelId="{04E95136-04CF-47E8-8345-6A3AB3A27692}" type="presParOf" srcId="{8D6FC850-A86C-4731-AA0F-1010B1F90CBB}" destId="{30D44B39-C21D-4388-9558-32A987995DA9}" srcOrd="0" destOrd="0" presId="urn:microsoft.com/office/officeart/2005/8/layout/pList2"/>
    <dgm:cxn modelId="{B0787771-C8FF-4627-B3E1-D7E97245628C}" type="presParOf" srcId="{8D6FC850-A86C-4731-AA0F-1010B1F90CBB}" destId="{9F5FD267-2FCD-4BE5-A616-04C8B327C9B6}" srcOrd="1" destOrd="0" presId="urn:microsoft.com/office/officeart/2005/8/layout/pList2"/>
    <dgm:cxn modelId="{17ACE4DE-46D0-48CB-9653-5F431B5E37AD}" type="presParOf" srcId="{8D6FC850-A86C-4731-AA0F-1010B1F90CBB}" destId="{BBDE6B9E-8EDD-4CD1-8ABC-09E302EC0CBE}" srcOrd="2" destOrd="0" presId="urn:microsoft.com/office/officeart/2005/8/layout/pList2"/>
    <dgm:cxn modelId="{59FFE41E-661C-4C41-A5E1-A679B504E536}" type="presParOf" srcId="{A80CAF03-7DAA-4D05-B127-0FB044D727F0}" destId="{AC311CEB-5541-4D49-85A9-C58B3EA06CB7}" srcOrd="1" destOrd="0" presId="urn:microsoft.com/office/officeart/2005/8/layout/pList2"/>
    <dgm:cxn modelId="{EC087AEF-8432-4256-8C43-91B51DBA4A97}" type="presParOf" srcId="{A80CAF03-7DAA-4D05-B127-0FB044D727F0}" destId="{1F53C42E-91BB-4155-9951-67C4772119BB}" srcOrd="2" destOrd="0" presId="urn:microsoft.com/office/officeart/2005/8/layout/pList2"/>
    <dgm:cxn modelId="{CFA0A6D6-7A07-4490-AD37-100413227B6F}" type="presParOf" srcId="{1F53C42E-91BB-4155-9951-67C4772119BB}" destId="{C57E6879-9405-4B7E-A441-53E260720FA1}" srcOrd="0" destOrd="0" presId="urn:microsoft.com/office/officeart/2005/8/layout/pList2"/>
    <dgm:cxn modelId="{63469BD2-DD15-405D-96FC-49AE2E0C2767}" type="presParOf" srcId="{1F53C42E-91BB-4155-9951-67C4772119BB}" destId="{C12F6C11-1506-4386-A821-5E5154FC7948}" srcOrd="1" destOrd="0" presId="urn:microsoft.com/office/officeart/2005/8/layout/pList2"/>
    <dgm:cxn modelId="{A82D00CF-2CEF-4A45-91A8-CC493FAC45B5}" type="presParOf" srcId="{1F53C42E-91BB-4155-9951-67C4772119BB}" destId="{3F07CD48-426B-46B9-8889-641CF362715E}" srcOrd="2" destOrd="0" presId="urn:microsoft.com/office/officeart/2005/8/layout/pList2"/>
    <dgm:cxn modelId="{03B4470B-E3A7-4B94-B7B1-988518CF101F}" type="presParOf" srcId="{A80CAF03-7DAA-4D05-B127-0FB044D727F0}" destId="{227128C7-39B9-496E-B846-80D35CA074F9}" srcOrd="3" destOrd="0" presId="urn:microsoft.com/office/officeart/2005/8/layout/pList2"/>
    <dgm:cxn modelId="{BBC42384-C642-47F1-83FB-B2E67F1A5C78}" type="presParOf" srcId="{A80CAF03-7DAA-4D05-B127-0FB044D727F0}" destId="{76238A62-C0F7-4D3D-9A77-A1296DA563E3}" srcOrd="4" destOrd="0" presId="urn:microsoft.com/office/officeart/2005/8/layout/pList2"/>
    <dgm:cxn modelId="{67726603-A465-4F77-B925-D466927FBA55}" type="presParOf" srcId="{76238A62-C0F7-4D3D-9A77-A1296DA563E3}" destId="{1B7F9261-75ED-4D0B-9658-0C72D23F3598}" srcOrd="0" destOrd="0" presId="urn:microsoft.com/office/officeart/2005/8/layout/pList2"/>
    <dgm:cxn modelId="{6148A5E4-1FD2-40E1-B67A-6E689CF80F61}" type="presParOf" srcId="{76238A62-C0F7-4D3D-9A77-A1296DA563E3}" destId="{BE15A6B2-E083-4215-84F0-2D132A168B90}" srcOrd="1" destOrd="0" presId="urn:microsoft.com/office/officeart/2005/8/layout/pList2"/>
    <dgm:cxn modelId="{4A77BF51-582B-4B85-AE5D-F1E57C81D082}" type="presParOf" srcId="{76238A62-C0F7-4D3D-9A77-A1296DA563E3}" destId="{F3541A22-9AD0-484D-B43C-037A1F805C24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1D5383-98BE-4DD9-9B80-D2EFB3FDDC47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2191E052-5E4D-441E-BCF6-EC540FE061CF}">
      <dgm:prSet phldrT="[Текст]"/>
      <dgm:spPr/>
      <dgm:t>
        <a:bodyPr/>
        <a:lstStyle/>
        <a:p>
          <a:r>
            <a:rPr lang="uk-UA" dirty="0" smtClean="0"/>
            <a:t>Україна в міжнародних організаціях</a:t>
          </a:r>
          <a:endParaRPr lang="ru-RU" dirty="0"/>
        </a:p>
      </dgm:t>
    </dgm:pt>
    <dgm:pt modelId="{B46D40CE-A1A6-4281-8A4A-72D287282215}" type="parTrans" cxnId="{BCFCBD3D-5B75-49F0-9DBB-140CCFD4CCB7}">
      <dgm:prSet/>
      <dgm:spPr/>
    </dgm:pt>
    <dgm:pt modelId="{BBFA5652-1F28-4E54-A322-B6CCB596033B}" type="sibTrans" cxnId="{BCFCBD3D-5B75-49F0-9DBB-140CCFD4CCB7}">
      <dgm:prSet/>
      <dgm:spPr/>
    </dgm:pt>
    <dgm:pt modelId="{DBE4CDF0-539A-49B7-88CE-AD2B03F75D0A}">
      <dgm:prSet phldrT="[Текст]"/>
      <dgm:spPr/>
      <dgm:t>
        <a:bodyPr/>
        <a:lstStyle/>
        <a:p>
          <a:r>
            <a:rPr lang="uk-UA" dirty="0" smtClean="0"/>
            <a:t>Взаємини України з країнами Африки</a:t>
          </a:r>
          <a:endParaRPr lang="ru-RU" dirty="0"/>
        </a:p>
      </dgm:t>
    </dgm:pt>
    <dgm:pt modelId="{FE814CA4-827C-43FB-B16D-515C2021D2A6}" type="parTrans" cxnId="{ED7E0070-44FF-4988-851B-596510E15ECB}">
      <dgm:prSet/>
      <dgm:spPr/>
    </dgm:pt>
    <dgm:pt modelId="{FED9B64F-52A2-4F9E-94A1-DE5EC2D7E27F}" type="sibTrans" cxnId="{ED7E0070-44FF-4988-851B-596510E15ECB}">
      <dgm:prSet/>
      <dgm:spPr/>
    </dgm:pt>
    <dgm:pt modelId="{6116F2DB-2B86-49F8-BC06-F302C8E74E78}">
      <dgm:prSet phldrT="[Текст]"/>
      <dgm:spPr/>
      <dgm:t>
        <a:bodyPr/>
        <a:lstStyle/>
        <a:p>
          <a:r>
            <a:rPr lang="uk-UA" dirty="0" smtClean="0"/>
            <a:t>Інтереси України в Азії </a:t>
          </a:r>
          <a:endParaRPr lang="ru-RU" dirty="0"/>
        </a:p>
      </dgm:t>
    </dgm:pt>
    <dgm:pt modelId="{6AA050FA-046A-4FFC-A155-63E64125792C}" type="parTrans" cxnId="{304FAF5F-99B7-47B1-8BFC-4CF8B0A6EAFE}">
      <dgm:prSet/>
      <dgm:spPr/>
    </dgm:pt>
    <dgm:pt modelId="{AC22161E-3715-4C73-91AA-C876DE5883DB}" type="sibTrans" cxnId="{304FAF5F-99B7-47B1-8BFC-4CF8B0A6EAFE}">
      <dgm:prSet/>
      <dgm:spPr/>
    </dgm:pt>
    <dgm:pt modelId="{5EB570D3-5379-4E8C-BBC6-7B110C65892A}" type="pres">
      <dgm:prSet presAssocID="{E21D5383-98BE-4DD9-9B80-D2EFB3FDDC47}" presName="Name0" presStyleCnt="0">
        <dgm:presLayoutVars>
          <dgm:dir/>
          <dgm:resizeHandles val="exact"/>
        </dgm:presLayoutVars>
      </dgm:prSet>
      <dgm:spPr/>
    </dgm:pt>
    <dgm:pt modelId="{92D9D78B-9201-4B51-8066-4D56639DC683}" type="pres">
      <dgm:prSet presAssocID="{E21D5383-98BE-4DD9-9B80-D2EFB3FDDC47}" presName="bkgdShp" presStyleLbl="alignAccFollowNode1" presStyleIdx="0" presStyleCnt="1"/>
      <dgm:spPr/>
    </dgm:pt>
    <dgm:pt modelId="{A251F951-5FEE-4068-8514-D1867AC0B50D}" type="pres">
      <dgm:prSet presAssocID="{E21D5383-98BE-4DD9-9B80-D2EFB3FDDC47}" presName="linComp" presStyleCnt="0"/>
      <dgm:spPr/>
    </dgm:pt>
    <dgm:pt modelId="{74879DD1-ECCB-4195-8469-F476E987FC76}" type="pres">
      <dgm:prSet presAssocID="{2191E052-5E4D-441E-BCF6-EC540FE061CF}" presName="compNode" presStyleCnt="0"/>
      <dgm:spPr/>
    </dgm:pt>
    <dgm:pt modelId="{312D2074-B360-41C7-88F6-3782E329CC74}" type="pres">
      <dgm:prSet presAssocID="{2191E052-5E4D-441E-BCF6-EC540FE061CF}" presName="node" presStyleLbl="node1" presStyleIdx="0" presStyleCnt="3">
        <dgm:presLayoutVars>
          <dgm:bulletEnabled val="1"/>
        </dgm:presLayoutVars>
      </dgm:prSet>
      <dgm:spPr/>
    </dgm:pt>
    <dgm:pt modelId="{557CDB60-451C-422F-9FFF-088E7E449F20}" type="pres">
      <dgm:prSet presAssocID="{2191E052-5E4D-441E-BCF6-EC540FE061CF}" presName="invisiNode" presStyleLbl="node1" presStyleIdx="0" presStyleCnt="3"/>
      <dgm:spPr/>
    </dgm:pt>
    <dgm:pt modelId="{B01136ED-DA8E-43B2-BC14-2864ECFBFB84}" type="pres">
      <dgm:prSet presAssocID="{2191E052-5E4D-441E-BCF6-EC540FE061CF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01733CA-D572-4D7A-9BBF-E0E3B3CFFACE}" type="pres">
      <dgm:prSet presAssocID="{BBFA5652-1F28-4E54-A322-B6CCB596033B}" presName="sibTrans" presStyleLbl="sibTrans2D1" presStyleIdx="0" presStyleCnt="0"/>
      <dgm:spPr/>
    </dgm:pt>
    <dgm:pt modelId="{0269B6C7-1578-4E45-9198-7421A468280F}" type="pres">
      <dgm:prSet presAssocID="{DBE4CDF0-539A-49B7-88CE-AD2B03F75D0A}" presName="compNode" presStyleCnt="0"/>
      <dgm:spPr/>
    </dgm:pt>
    <dgm:pt modelId="{F5133C0E-D6CB-4748-98B4-D0F11DF84858}" type="pres">
      <dgm:prSet presAssocID="{DBE4CDF0-539A-49B7-88CE-AD2B03F75D0A}" presName="node" presStyleLbl="node1" presStyleIdx="1" presStyleCnt="3">
        <dgm:presLayoutVars>
          <dgm:bulletEnabled val="1"/>
        </dgm:presLayoutVars>
      </dgm:prSet>
      <dgm:spPr/>
    </dgm:pt>
    <dgm:pt modelId="{414727A7-4AF1-47B7-B054-84C23860515E}" type="pres">
      <dgm:prSet presAssocID="{DBE4CDF0-539A-49B7-88CE-AD2B03F75D0A}" presName="invisiNode" presStyleLbl="node1" presStyleIdx="1" presStyleCnt="3"/>
      <dgm:spPr/>
    </dgm:pt>
    <dgm:pt modelId="{428851C2-5A18-4481-A400-65A55152C5B6}" type="pres">
      <dgm:prSet presAssocID="{DBE4CDF0-539A-49B7-88CE-AD2B03F75D0A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4D0758F-1EF6-441B-B42A-C0B3EFE8A1CE}" type="pres">
      <dgm:prSet presAssocID="{FED9B64F-52A2-4F9E-94A1-DE5EC2D7E27F}" presName="sibTrans" presStyleLbl="sibTrans2D1" presStyleIdx="0" presStyleCnt="0"/>
      <dgm:spPr/>
    </dgm:pt>
    <dgm:pt modelId="{9AFF957A-A420-49CF-9D93-287BD5ECDACB}" type="pres">
      <dgm:prSet presAssocID="{6116F2DB-2B86-49F8-BC06-F302C8E74E78}" presName="compNode" presStyleCnt="0"/>
      <dgm:spPr/>
    </dgm:pt>
    <dgm:pt modelId="{718C6320-44CD-4D10-8C6B-1EA0F1B9D213}" type="pres">
      <dgm:prSet presAssocID="{6116F2DB-2B86-49F8-BC06-F302C8E74E7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99079E-8834-43FD-A3D4-98CA97AA391B}" type="pres">
      <dgm:prSet presAssocID="{6116F2DB-2B86-49F8-BC06-F302C8E74E78}" presName="invisiNode" presStyleLbl="node1" presStyleIdx="2" presStyleCnt="3"/>
      <dgm:spPr/>
    </dgm:pt>
    <dgm:pt modelId="{4F92628E-0A2D-4057-98AB-3C93DCA0ABFD}" type="pres">
      <dgm:prSet presAssocID="{6116F2DB-2B86-49F8-BC06-F302C8E74E78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7D294046-70AF-4B7F-91DC-8DF634E7AF84}" type="presOf" srcId="{6116F2DB-2B86-49F8-BC06-F302C8E74E78}" destId="{718C6320-44CD-4D10-8C6B-1EA0F1B9D213}" srcOrd="0" destOrd="0" presId="urn:microsoft.com/office/officeart/2005/8/layout/pList2"/>
    <dgm:cxn modelId="{AD8D6185-A0D3-451A-AC8D-788647F82FDC}" type="presOf" srcId="{2191E052-5E4D-441E-BCF6-EC540FE061CF}" destId="{312D2074-B360-41C7-88F6-3782E329CC74}" srcOrd="0" destOrd="0" presId="urn:microsoft.com/office/officeart/2005/8/layout/pList2"/>
    <dgm:cxn modelId="{88EA8743-3B69-4C24-93A5-7DE1A7597CF2}" type="presOf" srcId="{DBE4CDF0-539A-49B7-88CE-AD2B03F75D0A}" destId="{F5133C0E-D6CB-4748-98B4-D0F11DF84858}" srcOrd="0" destOrd="0" presId="urn:microsoft.com/office/officeart/2005/8/layout/pList2"/>
    <dgm:cxn modelId="{304FAF5F-99B7-47B1-8BFC-4CF8B0A6EAFE}" srcId="{E21D5383-98BE-4DD9-9B80-D2EFB3FDDC47}" destId="{6116F2DB-2B86-49F8-BC06-F302C8E74E78}" srcOrd="2" destOrd="0" parTransId="{6AA050FA-046A-4FFC-A155-63E64125792C}" sibTransId="{AC22161E-3715-4C73-91AA-C876DE5883DB}"/>
    <dgm:cxn modelId="{ED7E0070-44FF-4988-851B-596510E15ECB}" srcId="{E21D5383-98BE-4DD9-9B80-D2EFB3FDDC47}" destId="{DBE4CDF0-539A-49B7-88CE-AD2B03F75D0A}" srcOrd="1" destOrd="0" parTransId="{FE814CA4-827C-43FB-B16D-515C2021D2A6}" sibTransId="{FED9B64F-52A2-4F9E-94A1-DE5EC2D7E27F}"/>
    <dgm:cxn modelId="{BCFCBD3D-5B75-49F0-9DBB-140CCFD4CCB7}" srcId="{E21D5383-98BE-4DD9-9B80-D2EFB3FDDC47}" destId="{2191E052-5E4D-441E-BCF6-EC540FE061CF}" srcOrd="0" destOrd="0" parTransId="{B46D40CE-A1A6-4281-8A4A-72D287282215}" sibTransId="{BBFA5652-1F28-4E54-A322-B6CCB596033B}"/>
    <dgm:cxn modelId="{37C0ABA9-ABBF-4F80-9978-446F3EEBF23D}" type="presOf" srcId="{E21D5383-98BE-4DD9-9B80-D2EFB3FDDC47}" destId="{5EB570D3-5379-4E8C-BBC6-7B110C65892A}" srcOrd="0" destOrd="0" presId="urn:microsoft.com/office/officeart/2005/8/layout/pList2"/>
    <dgm:cxn modelId="{FF6E19C6-7C75-4A2D-B0CE-E3346C41A765}" type="presOf" srcId="{FED9B64F-52A2-4F9E-94A1-DE5EC2D7E27F}" destId="{54D0758F-1EF6-441B-B42A-C0B3EFE8A1CE}" srcOrd="0" destOrd="0" presId="urn:microsoft.com/office/officeart/2005/8/layout/pList2"/>
    <dgm:cxn modelId="{807C53AF-5D91-4D9A-899D-6AC2CA127512}" type="presOf" srcId="{BBFA5652-1F28-4E54-A322-B6CCB596033B}" destId="{E01733CA-D572-4D7A-9BBF-E0E3B3CFFACE}" srcOrd="0" destOrd="0" presId="urn:microsoft.com/office/officeart/2005/8/layout/pList2"/>
    <dgm:cxn modelId="{BC509078-7F58-476C-9EAD-2F89BBA73948}" type="presParOf" srcId="{5EB570D3-5379-4E8C-BBC6-7B110C65892A}" destId="{92D9D78B-9201-4B51-8066-4D56639DC683}" srcOrd="0" destOrd="0" presId="urn:microsoft.com/office/officeart/2005/8/layout/pList2"/>
    <dgm:cxn modelId="{D9428659-FB11-4313-96F6-D5CBAB96316F}" type="presParOf" srcId="{5EB570D3-5379-4E8C-BBC6-7B110C65892A}" destId="{A251F951-5FEE-4068-8514-D1867AC0B50D}" srcOrd="1" destOrd="0" presId="urn:microsoft.com/office/officeart/2005/8/layout/pList2"/>
    <dgm:cxn modelId="{FF435314-8783-4FAF-9AD3-17D024165C92}" type="presParOf" srcId="{A251F951-5FEE-4068-8514-D1867AC0B50D}" destId="{74879DD1-ECCB-4195-8469-F476E987FC76}" srcOrd="0" destOrd="0" presId="urn:microsoft.com/office/officeart/2005/8/layout/pList2"/>
    <dgm:cxn modelId="{48B55665-0EC1-4BE0-8B50-DB00000ED2E1}" type="presParOf" srcId="{74879DD1-ECCB-4195-8469-F476E987FC76}" destId="{312D2074-B360-41C7-88F6-3782E329CC74}" srcOrd="0" destOrd="0" presId="urn:microsoft.com/office/officeart/2005/8/layout/pList2"/>
    <dgm:cxn modelId="{430E470D-7BD7-4E72-987B-E3A75E4D0EBD}" type="presParOf" srcId="{74879DD1-ECCB-4195-8469-F476E987FC76}" destId="{557CDB60-451C-422F-9FFF-088E7E449F20}" srcOrd="1" destOrd="0" presId="urn:microsoft.com/office/officeart/2005/8/layout/pList2"/>
    <dgm:cxn modelId="{DB7897D7-E87D-4DF6-A606-4E944E719E27}" type="presParOf" srcId="{74879DD1-ECCB-4195-8469-F476E987FC76}" destId="{B01136ED-DA8E-43B2-BC14-2864ECFBFB84}" srcOrd="2" destOrd="0" presId="urn:microsoft.com/office/officeart/2005/8/layout/pList2"/>
    <dgm:cxn modelId="{3C1709A2-E31B-4C2D-9C46-3E27A399117A}" type="presParOf" srcId="{A251F951-5FEE-4068-8514-D1867AC0B50D}" destId="{E01733CA-D572-4D7A-9BBF-E0E3B3CFFACE}" srcOrd="1" destOrd="0" presId="urn:microsoft.com/office/officeart/2005/8/layout/pList2"/>
    <dgm:cxn modelId="{2350951B-4D66-4C44-B52F-1A0C47099F69}" type="presParOf" srcId="{A251F951-5FEE-4068-8514-D1867AC0B50D}" destId="{0269B6C7-1578-4E45-9198-7421A468280F}" srcOrd="2" destOrd="0" presId="urn:microsoft.com/office/officeart/2005/8/layout/pList2"/>
    <dgm:cxn modelId="{9EDC4829-689F-4FD8-941B-270E774A4F09}" type="presParOf" srcId="{0269B6C7-1578-4E45-9198-7421A468280F}" destId="{F5133C0E-D6CB-4748-98B4-D0F11DF84858}" srcOrd="0" destOrd="0" presId="urn:microsoft.com/office/officeart/2005/8/layout/pList2"/>
    <dgm:cxn modelId="{65D1AFDB-6A84-460A-AA40-B577925FEF9A}" type="presParOf" srcId="{0269B6C7-1578-4E45-9198-7421A468280F}" destId="{414727A7-4AF1-47B7-B054-84C23860515E}" srcOrd="1" destOrd="0" presId="urn:microsoft.com/office/officeart/2005/8/layout/pList2"/>
    <dgm:cxn modelId="{068BF84D-872D-4021-BC2C-302C487A9828}" type="presParOf" srcId="{0269B6C7-1578-4E45-9198-7421A468280F}" destId="{428851C2-5A18-4481-A400-65A55152C5B6}" srcOrd="2" destOrd="0" presId="urn:microsoft.com/office/officeart/2005/8/layout/pList2"/>
    <dgm:cxn modelId="{DC0480BD-FFDB-4DD6-A24E-0FAC15A64C6C}" type="presParOf" srcId="{A251F951-5FEE-4068-8514-D1867AC0B50D}" destId="{54D0758F-1EF6-441B-B42A-C0B3EFE8A1CE}" srcOrd="3" destOrd="0" presId="urn:microsoft.com/office/officeart/2005/8/layout/pList2"/>
    <dgm:cxn modelId="{96643F10-33F0-46FC-9976-F82F76DE91FB}" type="presParOf" srcId="{A251F951-5FEE-4068-8514-D1867AC0B50D}" destId="{9AFF957A-A420-49CF-9D93-287BD5ECDACB}" srcOrd="4" destOrd="0" presId="urn:microsoft.com/office/officeart/2005/8/layout/pList2"/>
    <dgm:cxn modelId="{7FB84E83-F6EC-4F29-8979-E338362B435F}" type="presParOf" srcId="{9AFF957A-A420-49CF-9D93-287BD5ECDACB}" destId="{718C6320-44CD-4D10-8C6B-1EA0F1B9D213}" srcOrd="0" destOrd="0" presId="urn:microsoft.com/office/officeart/2005/8/layout/pList2"/>
    <dgm:cxn modelId="{60CFF7BE-920D-4D80-BD64-B8227499B2D2}" type="presParOf" srcId="{9AFF957A-A420-49CF-9D93-287BD5ECDACB}" destId="{C199079E-8834-43FD-A3D4-98CA97AA391B}" srcOrd="1" destOrd="0" presId="urn:microsoft.com/office/officeart/2005/8/layout/pList2"/>
    <dgm:cxn modelId="{EEB46142-B59A-4461-BAAF-F603E0F038A7}" type="presParOf" srcId="{9AFF957A-A420-49CF-9D93-287BD5ECDACB}" destId="{4F92628E-0A2D-4057-98AB-3C93DCA0ABFD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5BD6E4-F6DA-4571-938C-6E0BD8B5930A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4F4D9751-80B3-4A99-9C8C-3597761D4719}">
      <dgm:prSet phldrT="[Текст]"/>
      <dgm:spPr/>
      <dgm:t>
        <a:bodyPr/>
        <a:lstStyle/>
        <a:p>
          <a:r>
            <a:rPr lang="uk-UA" dirty="0" smtClean="0"/>
            <a:t>Україна та країни Латинської Америки </a:t>
          </a:r>
          <a:endParaRPr lang="ru-RU" dirty="0"/>
        </a:p>
      </dgm:t>
    </dgm:pt>
    <dgm:pt modelId="{2F23A9D9-67EC-4AD7-8069-A8C4CD5BD398}" type="parTrans" cxnId="{EE90E71F-813E-436F-A58C-6FFD5D6C5883}">
      <dgm:prSet/>
      <dgm:spPr/>
    </dgm:pt>
    <dgm:pt modelId="{12BEE59F-34BC-4FB5-9A4F-CCD0458C9D0E}" type="sibTrans" cxnId="{EE90E71F-813E-436F-A58C-6FFD5D6C5883}">
      <dgm:prSet/>
      <dgm:spPr/>
    </dgm:pt>
    <dgm:pt modelId="{2EDFCD18-EFE2-4FC4-A5A7-29F963AB3E28}">
      <dgm:prSet phldrT="[Текст]"/>
      <dgm:spPr/>
      <dgm:t>
        <a:bodyPr/>
        <a:lstStyle/>
        <a:p>
          <a:r>
            <a:rPr lang="uk-UA" dirty="0" smtClean="0"/>
            <a:t>Глобалізація і сучасний світ</a:t>
          </a:r>
          <a:endParaRPr lang="ru-RU" dirty="0"/>
        </a:p>
      </dgm:t>
    </dgm:pt>
    <dgm:pt modelId="{62BFE642-1BC6-4BB0-AA32-6888DE4EF8A3}" type="parTrans" cxnId="{9365EE0C-A068-46DD-8B8B-AD7686D32F14}">
      <dgm:prSet/>
      <dgm:spPr/>
    </dgm:pt>
    <dgm:pt modelId="{79D2EF6A-F415-4743-826F-C7FECCF72DC3}" type="sibTrans" cxnId="{9365EE0C-A068-46DD-8B8B-AD7686D32F14}">
      <dgm:prSet/>
      <dgm:spPr/>
    </dgm:pt>
    <dgm:pt modelId="{EB5E146C-FC4C-4BD6-BF04-873207B7DB91}">
      <dgm:prSet phldrT="[Текст]"/>
      <dgm:spPr/>
      <dgm:t>
        <a:bodyPr/>
        <a:lstStyle/>
        <a:p>
          <a:r>
            <a:rPr lang="uk-UA" dirty="0" smtClean="0"/>
            <a:t>Глобальні проблеми людства</a:t>
          </a:r>
          <a:endParaRPr lang="ru-RU" dirty="0"/>
        </a:p>
      </dgm:t>
    </dgm:pt>
    <dgm:pt modelId="{5227BA2B-2782-4D19-9D85-C38C7AD6F399}" type="parTrans" cxnId="{6AE28CBB-74B3-4B07-BB54-B9611CFCF629}">
      <dgm:prSet/>
      <dgm:spPr/>
    </dgm:pt>
    <dgm:pt modelId="{E7F2ABFB-C8A2-47BD-A161-FFE5092BB9AB}" type="sibTrans" cxnId="{6AE28CBB-74B3-4B07-BB54-B9611CFCF629}">
      <dgm:prSet/>
      <dgm:spPr/>
    </dgm:pt>
    <dgm:pt modelId="{AF1050AB-91AE-4650-BCA8-BF42F64B11B2}" type="pres">
      <dgm:prSet presAssocID="{EA5BD6E4-F6DA-4571-938C-6E0BD8B5930A}" presName="Name0" presStyleCnt="0">
        <dgm:presLayoutVars>
          <dgm:dir/>
          <dgm:resizeHandles val="exact"/>
        </dgm:presLayoutVars>
      </dgm:prSet>
      <dgm:spPr/>
    </dgm:pt>
    <dgm:pt modelId="{BE30C0F3-BFD3-4DFE-A69B-62DE4A433B19}" type="pres">
      <dgm:prSet presAssocID="{EA5BD6E4-F6DA-4571-938C-6E0BD8B5930A}" presName="bkgdShp" presStyleLbl="alignAccFollowNode1" presStyleIdx="0" presStyleCnt="1"/>
      <dgm:spPr/>
    </dgm:pt>
    <dgm:pt modelId="{BA2C1D1A-7A6D-4CD7-BFEA-7A444198D94D}" type="pres">
      <dgm:prSet presAssocID="{EA5BD6E4-F6DA-4571-938C-6E0BD8B5930A}" presName="linComp" presStyleCnt="0"/>
      <dgm:spPr/>
    </dgm:pt>
    <dgm:pt modelId="{FC2AB838-F3FA-46E2-9B43-767424172408}" type="pres">
      <dgm:prSet presAssocID="{4F4D9751-80B3-4A99-9C8C-3597761D4719}" presName="compNode" presStyleCnt="0"/>
      <dgm:spPr/>
    </dgm:pt>
    <dgm:pt modelId="{18C27015-287F-4F5E-862B-007DC9EBD49C}" type="pres">
      <dgm:prSet presAssocID="{4F4D9751-80B3-4A99-9C8C-3597761D471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86B3E-81E5-43D0-960F-6A68587C74B0}" type="pres">
      <dgm:prSet presAssocID="{4F4D9751-80B3-4A99-9C8C-3597761D4719}" presName="invisiNode" presStyleLbl="node1" presStyleIdx="0" presStyleCnt="3"/>
      <dgm:spPr/>
    </dgm:pt>
    <dgm:pt modelId="{0964EEEE-1CBE-463D-A219-033618E3511D}" type="pres">
      <dgm:prSet presAssocID="{4F4D9751-80B3-4A99-9C8C-3597761D4719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3B428B6-4918-478A-92E3-44127C7EA324}" type="pres">
      <dgm:prSet presAssocID="{12BEE59F-34BC-4FB5-9A4F-CCD0458C9D0E}" presName="sibTrans" presStyleLbl="sibTrans2D1" presStyleIdx="0" presStyleCnt="0"/>
      <dgm:spPr/>
    </dgm:pt>
    <dgm:pt modelId="{35FCB364-325C-47EA-B6F1-3B8A46FBD011}" type="pres">
      <dgm:prSet presAssocID="{2EDFCD18-EFE2-4FC4-A5A7-29F963AB3E28}" presName="compNode" presStyleCnt="0"/>
      <dgm:spPr/>
    </dgm:pt>
    <dgm:pt modelId="{D955D628-C74D-42CF-BBA9-A001CC222641}" type="pres">
      <dgm:prSet presAssocID="{2EDFCD18-EFE2-4FC4-A5A7-29F963AB3E2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322E4-1C18-4CD6-8D2F-8F56F79D4EC7}" type="pres">
      <dgm:prSet presAssocID="{2EDFCD18-EFE2-4FC4-A5A7-29F963AB3E28}" presName="invisiNode" presStyleLbl="node1" presStyleIdx="1" presStyleCnt="3"/>
      <dgm:spPr/>
    </dgm:pt>
    <dgm:pt modelId="{8C2294BB-DE0C-492B-9BAB-685F299212B9}" type="pres">
      <dgm:prSet presAssocID="{2EDFCD18-EFE2-4FC4-A5A7-29F963AB3E28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3B30D94-8F10-427B-A8CC-4CDDE939D35F}" type="pres">
      <dgm:prSet presAssocID="{79D2EF6A-F415-4743-826F-C7FECCF72DC3}" presName="sibTrans" presStyleLbl="sibTrans2D1" presStyleIdx="0" presStyleCnt="0"/>
      <dgm:spPr/>
    </dgm:pt>
    <dgm:pt modelId="{B3CDA465-E86C-4BAB-ABCC-B55B5CF9FFAF}" type="pres">
      <dgm:prSet presAssocID="{EB5E146C-FC4C-4BD6-BF04-873207B7DB91}" presName="compNode" presStyleCnt="0"/>
      <dgm:spPr/>
    </dgm:pt>
    <dgm:pt modelId="{80CE5455-5079-4A8C-A8E7-458DD45AAE14}" type="pres">
      <dgm:prSet presAssocID="{EB5E146C-FC4C-4BD6-BF04-873207B7DB91}" presName="node" presStyleLbl="node1" presStyleIdx="2" presStyleCnt="3">
        <dgm:presLayoutVars>
          <dgm:bulletEnabled val="1"/>
        </dgm:presLayoutVars>
      </dgm:prSet>
      <dgm:spPr/>
    </dgm:pt>
    <dgm:pt modelId="{D768FF9B-5C43-43D8-B7F6-498BDDA4E7E4}" type="pres">
      <dgm:prSet presAssocID="{EB5E146C-FC4C-4BD6-BF04-873207B7DB91}" presName="invisiNode" presStyleLbl="node1" presStyleIdx="2" presStyleCnt="3"/>
      <dgm:spPr/>
    </dgm:pt>
    <dgm:pt modelId="{AB641FCC-4A21-4E01-9079-A4A8F632815C}" type="pres">
      <dgm:prSet presAssocID="{EB5E146C-FC4C-4BD6-BF04-873207B7DB91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9365EE0C-A068-46DD-8B8B-AD7686D32F14}" srcId="{EA5BD6E4-F6DA-4571-938C-6E0BD8B5930A}" destId="{2EDFCD18-EFE2-4FC4-A5A7-29F963AB3E28}" srcOrd="1" destOrd="0" parTransId="{62BFE642-1BC6-4BB0-AA32-6888DE4EF8A3}" sibTransId="{79D2EF6A-F415-4743-826F-C7FECCF72DC3}"/>
    <dgm:cxn modelId="{1B727FE6-6B67-4032-91D9-E4089FCAC9F8}" type="presOf" srcId="{79D2EF6A-F415-4743-826F-C7FECCF72DC3}" destId="{E3B30D94-8F10-427B-A8CC-4CDDE939D35F}" srcOrd="0" destOrd="0" presId="urn:microsoft.com/office/officeart/2005/8/layout/pList2"/>
    <dgm:cxn modelId="{EE90E71F-813E-436F-A58C-6FFD5D6C5883}" srcId="{EA5BD6E4-F6DA-4571-938C-6E0BD8B5930A}" destId="{4F4D9751-80B3-4A99-9C8C-3597761D4719}" srcOrd="0" destOrd="0" parTransId="{2F23A9D9-67EC-4AD7-8069-A8C4CD5BD398}" sibTransId="{12BEE59F-34BC-4FB5-9A4F-CCD0458C9D0E}"/>
    <dgm:cxn modelId="{A58DB975-770D-4F78-B52F-A378686F323A}" type="presOf" srcId="{EA5BD6E4-F6DA-4571-938C-6E0BD8B5930A}" destId="{AF1050AB-91AE-4650-BCA8-BF42F64B11B2}" srcOrd="0" destOrd="0" presId="urn:microsoft.com/office/officeart/2005/8/layout/pList2"/>
    <dgm:cxn modelId="{6AE28CBB-74B3-4B07-BB54-B9611CFCF629}" srcId="{EA5BD6E4-F6DA-4571-938C-6E0BD8B5930A}" destId="{EB5E146C-FC4C-4BD6-BF04-873207B7DB91}" srcOrd="2" destOrd="0" parTransId="{5227BA2B-2782-4D19-9D85-C38C7AD6F399}" sibTransId="{E7F2ABFB-C8A2-47BD-A161-FFE5092BB9AB}"/>
    <dgm:cxn modelId="{3DAFDF62-C6A3-4F0D-B7BC-DFA0336F0C06}" type="presOf" srcId="{12BEE59F-34BC-4FB5-9A4F-CCD0458C9D0E}" destId="{B3B428B6-4918-478A-92E3-44127C7EA324}" srcOrd="0" destOrd="0" presId="urn:microsoft.com/office/officeart/2005/8/layout/pList2"/>
    <dgm:cxn modelId="{39088189-A222-4675-AA76-D3FD37E1ED96}" type="presOf" srcId="{2EDFCD18-EFE2-4FC4-A5A7-29F963AB3E28}" destId="{D955D628-C74D-42CF-BBA9-A001CC222641}" srcOrd="0" destOrd="0" presId="urn:microsoft.com/office/officeart/2005/8/layout/pList2"/>
    <dgm:cxn modelId="{726B6944-0D10-4B8D-B07E-9F12E0FC4F68}" type="presOf" srcId="{EB5E146C-FC4C-4BD6-BF04-873207B7DB91}" destId="{80CE5455-5079-4A8C-A8E7-458DD45AAE14}" srcOrd="0" destOrd="0" presId="urn:microsoft.com/office/officeart/2005/8/layout/pList2"/>
    <dgm:cxn modelId="{C81EBF07-B281-4E0F-A9E4-246A5F5FB76C}" type="presOf" srcId="{4F4D9751-80B3-4A99-9C8C-3597761D4719}" destId="{18C27015-287F-4F5E-862B-007DC9EBD49C}" srcOrd="0" destOrd="0" presId="urn:microsoft.com/office/officeart/2005/8/layout/pList2"/>
    <dgm:cxn modelId="{1F2EF1AD-4B16-48D3-86A9-E46E7F7273E1}" type="presParOf" srcId="{AF1050AB-91AE-4650-BCA8-BF42F64B11B2}" destId="{BE30C0F3-BFD3-4DFE-A69B-62DE4A433B19}" srcOrd="0" destOrd="0" presId="urn:microsoft.com/office/officeart/2005/8/layout/pList2"/>
    <dgm:cxn modelId="{F316C9F2-DCBF-46C5-B88F-F90F0D45D4B4}" type="presParOf" srcId="{AF1050AB-91AE-4650-BCA8-BF42F64B11B2}" destId="{BA2C1D1A-7A6D-4CD7-BFEA-7A444198D94D}" srcOrd="1" destOrd="0" presId="urn:microsoft.com/office/officeart/2005/8/layout/pList2"/>
    <dgm:cxn modelId="{C430375F-EED8-4068-879B-6969324E8029}" type="presParOf" srcId="{BA2C1D1A-7A6D-4CD7-BFEA-7A444198D94D}" destId="{FC2AB838-F3FA-46E2-9B43-767424172408}" srcOrd="0" destOrd="0" presId="urn:microsoft.com/office/officeart/2005/8/layout/pList2"/>
    <dgm:cxn modelId="{D4547C4B-CE88-4D95-B2CE-106E708368B8}" type="presParOf" srcId="{FC2AB838-F3FA-46E2-9B43-767424172408}" destId="{18C27015-287F-4F5E-862B-007DC9EBD49C}" srcOrd="0" destOrd="0" presId="urn:microsoft.com/office/officeart/2005/8/layout/pList2"/>
    <dgm:cxn modelId="{C6FEE4F4-8E8E-4828-961B-DC9586246F93}" type="presParOf" srcId="{FC2AB838-F3FA-46E2-9B43-767424172408}" destId="{CD486B3E-81E5-43D0-960F-6A68587C74B0}" srcOrd="1" destOrd="0" presId="urn:microsoft.com/office/officeart/2005/8/layout/pList2"/>
    <dgm:cxn modelId="{B1ADC5FF-AF99-48D3-8DC6-44D3E47DCDED}" type="presParOf" srcId="{FC2AB838-F3FA-46E2-9B43-767424172408}" destId="{0964EEEE-1CBE-463D-A219-033618E3511D}" srcOrd="2" destOrd="0" presId="urn:microsoft.com/office/officeart/2005/8/layout/pList2"/>
    <dgm:cxn modelId="{D6E9D34B-9AB6-4A77-9E84-7172D86116D9}" type="presParOf" srcId="{BA2C1D1A-7A6D-4CD7-BFEA-7A444198D94D}" destId="{B3B428B6-4918-478A-92E3-44127C7EA324}" srcOrd="1" destOrd="0" presId="urn:microsoft.com/office/officeart/2005/8/layout/pList2"/>
    <dgm:cxn modelId="{DCD1EE2A-CD73-4B5E-823B-9C82C53CC1B2}" type="presParOf" srcId="{BA2C1D1A-7A6D-4CD7-BFEA-7A444198D94D}" destId="{35FCB364-325C-47EA-B6F1-3B8A46FBD011}" srcOrd="2" destOrd="0" presId="urn:microsoft.com/office/officeart/2005/8/layout/pList2"/>
    <dgm:cxn modelId="{772D86E6-A8BF-4D5B-BBD0-0E80CEFB1302}" type="presParOf" srcId="{35FCB364-325C-47EA-B6F1-3B8A46FBD011}" destId="{D955D628-C74D-42CF-BBA9-A001CC222641}" srcOrd="0" destOrd="0" presId="urn:microsoft.com/office/officeart/2005/8/layout/pList2"/>
    <dgm:cxn modelId="{2E9791E2-3D81-405B-AABB-ED34D41A5148}" type="presParOf" srcId="{35FCB364-325C-47EA-B6F1-3B8A46FBD011}" destId="{0E0322E4-1C18-4CD6-8D2F-8F56F79D4EC7}" srcOrd="1" destOrd="0" presId="urn:microsoft.com/office/officeart/2005/8/layout/pList2"/>
    <dgm:cxn modelId="{819C7930-203A-4FC8-8C2B-D4157FA6DA8B}" type="presParOf" srcId="{35FCB364-325C-47EA-B6F1-3B8A46FBD011}" destId="{8C2294BB-DE0C-492B-9BAB-685F299212B9}" srcOrd="2" destOrd="0" presId="urn:microsoft.com/office/officeart/2005/8/layout/pList2"/>
    <dgm:cxn modelId="{6129A9E3-0F53-48C0-A111-4413A4947D23}" type="presParOf" srcId="{BA2C1D1A-7A6D-4CD7-BFEA-7A444198D94D}" destId="{E3B30D94-8F10-427B-A8CC-4CDDE939D35F}" srcOrd="3" destOrd="0" presId="urn:microsoft.com/office/officeart/2005/8/layout/pList2"/>
    <dgm:cxn modelId="{565DBA91-15B5-484D-8C05-24047B127DBF}" type="presParOf" srcId="{BA2C1D1A-7A6D-4CD7-BFEA-7A444198D94D}" destId="{B3CDA465-E86C-4BAB-ABCC-B55B5CF9FFAF}" srcOrd="4" destOrd="0" presId="urn:microsoft.com/office/officeart/2005/8/layout/pList2"/>
    <dgm:cxn modelId="{8887DB68-C003-4CE3-AB5E-6E966F2B6461}" type="presParOf" srcId="{B3CDA465-E86C-4BAB-ABCC-B55B5CF9FFAF}" destId="{80CE5455-5079-4A8C-A8E7-458DD45AAE14}" srcOrd="0" destOrd="0" presId="urn:microsoft.com/office/officeart/2005/8/layout/pList2"/>
    <dgm:cxn modelId="{55BD5D43-1850-421E-A79D-9D8631F8A249}" type="presParOf" srcId="{B3CDA465-E86C-4BAB-ABCC-B55B5CF9FFAF}" destId="{D768FF9B-5C43-43D8-B7F6-498BDDA4E7E4}" srcOrd="1" destOrd="0" presId="urn:microsoft.com/office/officeart/2005/8/layout/pList2"/>
    <dgm:cxn modelId="{2AF6E18A-0BA7-4ADC-8B9A-669113F6D317}" type="presParOf" srcId="{B3CDA465-E86C-4BAB-ABCC-B55B5CF9FFAF}" destId="{AB641FCC-4A21-4E01-9079-A4A8F632815C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BDCB07-82C4-4D6D-9534-96C95FBEDB93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Розкриття специфіки процесів глобалізації та </a:t>
          </a:r>
          <a:r>
            <a:rPr lang="uk-UA" sz="1900" kern="1200" dirty="0" err="1" smtClean="0"/>
            <a:t>регіоналізації</a:t>
          </a:r>
          <a:r>
            <a:rPr lang="uk-UA" sz="1900" kern="1200" dirty="0" smtClean="0"/>
            <a:t> світу </a:t>
          </a:r>
          <a:endParaRPr lang="ru-RU" sz="1900" kern="1200" dirty="0"/>
        </a:p>
      </dsp:txBody>
      <dsp:txXfrm>
        <a:off x="0" y="591343"/>
        <a:ext cx="2571749" cy="1543050"/>
      </dsp:txXfrm>
    </dsp:sp>
    <dsp:sp modelId="{C39F9947-6356-4223-8948-033349051831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Усвідомлення місця України у світових політичних, економічних та культурних процесах</a:t>
          </a:r>
          <a:endParaRPr lang="ru-RU" sz="1900" kern="1200" dirty="0"/>
        </a:p>
      </dsp:txBody>
      <dsp:txXfrm>
        <a:off x="2828925" y="591343"/>
        <a:ext cx="2571749" cy="1543050"/>
      </dsp:txXfrm>
    </dsp:sp>
    <dsp:sp modelId="{EE197BA5-D2F8-488E-8B99-EEA100A34E3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Розуміння сучасного стану Європейського Союзу та перспектив його розвитку</a:t>
          </a:r>
          <a:endParaRPr lang="ru-RU" sz="1900" kern="1200" dirty="0"/>
        </a:p>
      </dsp:txBody>
      <dsp:txXfrm>
        <a:off x="5657849" y="591343"/>
        <a:ext cx="2571749" cy="1543050"/>
      </dsp:txXfrm>
    </dsp:sp>
    <dsp:sp modelId="{00A9B185-2B59-4F7C-8C7D-2ECDA324B3A7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err="1" smtClean="0"/>
            <a:t>Євроінтеграційна</a:t>
          </a:r>
          <a:r>
            <a:rPr lang="uk-UA" sz="1900" kern="1200" dirty="0" smtClean="0"/>
            <a:t> політика України</a:t>
          </a:r>
          <a:endParaRPr lang="ru-RU" sz="1900" kern="1200" dirty="0"/>
        </a:p>
      </dsp:txBody>
      <dsp:txXfrm>
        <a:off x="1414462" y="2391569"/>
        <a:ext cx="2571749" cy="1543050"/>
      </dsp:txXfrm>
    </dsp:sp>
    <dsp:sp modelId="{1ED0A0AC-9541-4C51-9126-BFACE5D9681D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Аналіз перспектив співпраці України з окремими країнами та регіонами світу</a:t>
          </a:r>
          <a:endParaRPr lang="ru-RU" sz="1900" kern="1200" dirty="0"/>
        </a:p>
      </dsp:txBody>
      <dsp:txXfrm>
        <a:off x="4243387" y="23915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6AE71F-792F-4D71-91EB-BA4DA2D379C0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DE6B9E-8EDD-4CD1-8ABC-09E302EC0CBE}">
      <dsp:nvSpPr>
        <dsp:cNvPr id="0" name=""/>
        <dsp:cNvSpPr/>
      </dsp:nvSpPr>
      <dsp:spPr>
        <a:xfrm>
          <a:off x="24688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D44B39-C21D-4388-9558-32A987995DA9}">
      <dsp:nvSpPr>
        <dsp:cNvPr id="0" name=""/>
        <dsp:cNvSpPr/>
      </dsp:nvSpPr>
      <dsp:spPr>
        <a:xfrm rot="10800000">
          <a:off x="24688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Зовнішня політика незалежної України</a:t>
          </a:r>
          <a:endParaRPr lang="ru-RU" sz="2400" kern="1200" dirty="0"/>
        </a:p>
      </dsp:txBody>
      <dsp:txXfrm rot="10800000">
        <a:off x="246887" y="2036683"/>
        <a:ext cx="2417445" cy="2489279"/>
      </dsp:txXfrm>
    </dsp:sp>
    <dsp:sp modelId="{3F07CD48-426B-46B9-8889-641CF362715E}">
      <dsp:nvSpPr>
        <dsp:cNvPr id="0" name=""/>
        <dsp:cNvSpPr/>
      </dsp:nvSpPr>
      <dsp:spPr>
        <a:xfrm>
          <a:off x="290607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7E6879-9405-4B7E-A441-53E260720FA1}">
      <dsp:nvSpPr>
        <dsp:cNvPr id="0" name=""/>
        <dsp:cNvSpPr/>
      </dsp:nvSpPr>
      <dsp:spPr>
        <a:xfrm rot="10800000">
          <a:off x="290607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Європейський Союз: історія та сучасний стан</a:t>
          </a:r>
          <a:endParaRPr lang="ru-RU" sz="2400" kern="1200" dirty="0"/>
        </a:p>
      </dsp:txBody>
      <dsp:txXfrm rot="10800000">
        <a:off x="2906077" y="2036683"/>
        <a:ext cx="2417445" cy="2489279"/>
      </dsp:txXfrm>
    </dsp:sp>
    <dsp:sp modelId="{F3541A22-9AD0-484D-B43C-037A1F805C24}">
      <dsp:nvSpPr>
        <dsp:cNvPr id="0" name=""/>
        <dsp:cNvSpPr/>
      </dsp:nvSpPr>
      <dsp:spPr>
        <a:xfrm>
          <a:off x="556526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7F9261-75ED-4D0B-9658-0C72D23F3598}">
      <dsp:nvSpPr>
        <dsp:cNvPr id="0" name=""/>
        <dsp:cNvSpPr/>
      </dsp:nvSpPr>
      <dsp:spPr>
        <a:xfrm rot="10800000">
          <a:off x="556526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Європейська інтеграція України</a:t>
          </a:r>
          <a:endParaRPr lang="ru-RU" sz="2400" kern="1200" dirty="0"/>
        </a:p>
      </dsp:txBody>
      <dsp:txXfrm rot="10800000">
        <a:off x="5565267" y="2036683"/>
        <a:ext cx="2417445" cy="248927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D9D78B-9201-4B51-8066-4D56639DC683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136ED-DA8E-43B2-BC14-2864ECFBFB84}">
      <dsp:nvSpPr>
        <dsp:cNvPr id="0" name=""/>
        <dsp:cNvSpPr/>
      </dsp:nvSpPr>
      <dsp:spPr>
        <a:xfrm>
          <a:off x="24688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2D2074-B360-41C7-88F6-3782E329CC74}">
      <dsp:nvSpPr>
        <dsp:cNvPr id="0" name=""/>
        <dsp:cNvSpPr/>
      </dsp:nvSpPr>
      <dsp:spPr>
        <a:xfrm rot="10800000">
          <a:off x="24688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Україна в міжнародних організаціях</a:t>
          </a:r>
          <a:endParaRPr lang="ru-RU" sz="2600" kern="1200" dirty="0"/>
        </a:p>
      </dsp:txBody>
      <dsp:txXfrm rot="10800000">
        <a:off x="246887" y="2036683"/>
        <a:ext cx="2417445" cy="2489279"/>
      </dsp:txXfrm>
    </dsp:sp>
    <dsp:sp modelId="{428851C2-5A18-4481-A400-65A55152C5B6}">
      <dsp:nvSpPr>
        <dsp:cNvPr id="0" name=""/>
        <dsp:cNvSpPr/>
      </dsp:nvSpPr>
      <dsp:spPr>
        <a:xfrm>
          <a:off x="290607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133C0E-D6CB-4748-98B4-D0F11DF84858}">
      <dsp:nvSpPr>
        <dsp:cNvPr id="0" name=""/>
        <dsp:cNvSpPr/>
      </dsp:nvSpPr>
      <dsp:spPr>
        <a:xfrm rot="10800000">
          <a:off x="290607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Взаємини України з країнами Африки</a:t>
          </a:r>
          <a:endParaRPr lang="ru-RU" sz="2600" kern="1200" dirty="0"/>
        </a:p>
      </dsp:txBody>
      <dsp:txXfrm rot="10800000">
        <a:off x="2906077" y="2036683"/>
        <a:ext cx="2417445" cy="2489279"/>
      </dsp:txXfrm>
    </dsp:sp>
    <dsp:sp modelId="{4F92628E-0A2D-4057-98AB-3C93DCA0ABFD}">
      <dsp:nvSpPr>
        <dsp:cNvPr id="0" name=""/>
        <dsp:cNvSpPr/>
      </dsp:nvSpPr>
      <dsp:spPr>
        <a:xfrm>
          <a:off x="556526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8C6320-44CD-4D10-8C6B-1EA0F1B9D213}">
      <dsp:nvSpPr>
        <dsp:cNvPr id="0" name=""/>
        <dsp:cNvSpPr/>
      </dsp:nvSpPr>
      <dsp:spPr>
        <a:xfrm rot="10800000">
          <a:off x="556526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Інтереси України в Азії </a:t>
          </a:r>
          <a:endParaRPr lang="ru-RU" sz="2600" kern="1200" dirty="0"/>
        </a:p>
      </dsp:txBody>
      <dsp:txXfrm rot="10800000">
        <a:off x="5565267" y="2036683"/>
        <a:ext cx="2417445" cy="248927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30C0F3-BFD3-4DFE-A69B-62DE4A433B19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4EEEE-1CBE-463D-A219-033618E3511D}">
      <dsp:nvSpPr>
        <dsp:cNvPr id="0" name=""/>
        <dsp:cNvSpPr/>
      </dsp:nvSpPr>
      <dsp:spPr>
        <a:xfrm>
          <a:off x="24688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27015-287F-4F5E-862B-007DC9EBD49C}">
      <dsp:nvSpPr>
        <dsp:cNvPr id="0" name=""/>
        <dsp:cNvSpPr/>
      </dsp:nvSpPr>
      <dsp:spPr>
        <a:xfrm rot="10800000">
          <a:off x="24688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Україна та країни Латинської Америки </a:t>
          </a:r>
          <a:endParaRPr lang="ru-RU" sz="2700" kern="1200" dirty="0"/>
        </a:p>
      </dsp:txBody>
      <dsp:txXfrm rot="10800000">
        <a:off x="246887" y="2036683"/>
        <a:ext cx="2417445" cy="2489279"/>
      </dsp:txXfrm>
    </dsp:sp>
    <dsp:sp modelId="{8C2294BB-DE0C-492B-9BAB-685F299212B9}">
      <dsp:nvSpPr>
        <dsp:cNvPr id="0" name=""/>
        <dsp:cNvSpPr/>
      </dsp:nvSpPr>
      <dsp:spPr>
        <a:xfrm>
          <a:off x="290607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5D628-C74D-42CF-BBA9-A001CC222641}">
      <dsp:nvSpPr>
        <dsp:cNvPr id="0" name=""/>
        <dsp:cNvSpPr/>
      </dsp:nvSpPr>
      <dsp:spPr>
        <a:xfrm rot="10800000">
          <a:off x="290607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Глобалізація і сучасний світ</a:t>
          </a:r>
          <a:endParaRPr lang="ru-RU" sz="2700" kern="1200" dirty="0"/>
        </a:p>
      </dsp:txBody>
      <dsp:txXfrm rot="10800000">
        <a:off x="2906077" y="2036683"/>
        <a:ext cx="2417445" cy="2489279"/>
      </dsp:txXfrm>
    </dsp:sp>
    <dsp:sp modelId="{AB641FCC-4A21-4E01-9079-A4A8F632815C}">
      <dsp:nvSpPr>
        <dsp:cNvPr id="0" name=""/>
        <dsp:cNvSpPr/>
      </dsp:nvSpPr>
      <dsp:spPr>
        <a:xfrm>
          <a:off x="5565267" y="271557"/>
          <a:ext cx="2417445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E5455-5079-4A8C-A8E7-458DD45AAE14}">
      <dsp:nvSpPr>
        <dsp:cNvPr id="0" name=""/>
        <dsp:cNvSpPr/>
      </dsp:nvSpPr>
      <dsp:spPr>
        <a:xfrm rot="10800000">
          <a:off x="5565267" y="2036683"/>
          <a:ext cx="2417445" cy="2489279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Глобальні проблеми людства</a:t>
          </a:r>
          <a:endParaRPr lang="ru-RU" sz="2700" kern="1200" dirty="0"/>
        </a:p>
      </dsp:txBody>
      <dsp:txXfrm rot="10800000">
        <a:off x="5565267" y="2036683"/>
        <a:ext cx="2417445" cy="2489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68863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6600" dirty="0" err="1" smtClean="0"/>
              <a:t>Україна</a:t>
            </a:r>
            <a:r>
              <a:rPr lang="ru-RU" sz="6600" dirty="0" smtClean="0"/>
              <a:t> в </a:t>
            </a:r>
            <a:r>
              <a:rPr lang="ru-RU" sz="6600" dirty="0" err="1" smtClean="0"/>
              <a:t>Європі</a:t>
            </a:r>
            <a:r>
              <a:rPr lang="ru-RU" sz="6600" dirty="0" smtClean="0"/>
              <a:t> та </a:t>
            </a:r>
            <a:r>
              <a:rPr lang="ru-RU" sz="6600" dirty="0" err="1" smtClean="0"/>
              <a:t>світі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Викладач</a:t>
            </a:r>
            <a:r>
              <a:rPr lang="ru-RU" dirty="0" smtClean="0"/>
              <a:t>: Максим </a:t>
            </a:r>
            <a:r>
              <a:rPr lang="ru-RU" dirty="0" err="1" smtClean="0"/>
              <a:t>Галіченко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uk-UA" dirty="0" smtClean="0"/>
              <a:t>Мета курсу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Знайомство </a:t>
            </a:r>
            <a:r>
              <a:rPr lang="uk-UA" dirty="0" smtClean="0"/>
              <a:t>із сучасним станом світових політичних, економічних, соціально-демографічних, релігійних, культурних процесів крізь призму інтересів Української держави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Те ким ви є і те чого ви можете досягти залежить від масштабу вашої особистості. Сучасний світ потребує тих, хто здатен мислити глобально, системно і амбіційно.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Цілі курсу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Тематика курсу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141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Україна в Європі та світі   Викладач: Максим Галіченко </vt:lpstr>
      <vt:lpstr>Мета курсу</vt:lpstr>
      <vt:lpstr>Цілі курсу</vt:lpstr>
      <vt:lpstr>Тематика курсу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Україна в Європі та світі   Викладач: Максим Галіченко </dc:title>
  <cp:lastModifiedBy>Макс</cp:lastModifiedBy>
  <cp:revision>8</cp:revision>
  <dcterms:modified xsi:type="dcterms:W3CDTF">2021-05-03T13:34:46Z</dcterms:modified>
</cp:coreProperties>
</file>